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86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35AE7-DF2B-60BA-788A-B842E1A20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328A5F-0241-3406-E629-4CF2D9DE9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E3339-6FA1-9821-4529-A9FEBCCAF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97DC0-E2D3-B34E-5A07-CAF82986B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43B78-F486-6DBC-5720-5CC409BE0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1954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CC26D-8E32-4F3F-C380-702C874E0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930C38-E141-BADA-5A4C-67229564C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0F5C3-CF7B-B424-755F-DFDD45156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0B772-D802-32EB-C407-F93EAA61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7A25F5-20FD-5ABC-71E2-064C330FC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02349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78DAAD-33B7-38D2-8D07-D02B9D852F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DDDB50-5CE6-99C0-E37A-B5CF3EAD11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A0AB7-8531-6238-F0A9-58393384E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ADA8B7-4FFC-EE5F-BE9D-C232F39E9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E3CEAD-FCCD-7CBD-AE45-1BBF692BE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05742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C4659-6C8C-11AA-E924-97B61E1E7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F6567-AB73-8E2A-1D40-7D25A897B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45015-8EC0-C78F-8840-AA17115B4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62E49-4C6D-93D9-5D4F-F36364C19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534B6-9DA5-7927-320F-B5643F631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85114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0B18E-1E85-B3A7-ED48-68DC649A6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28F60-EEFF-2C46-F276-85980F970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756FE-87D7-02C2-05C1-DF4ED00D4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87978-2748-509A-FC23-7B423244E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FB762D-0A51-AB7C-AEA8-1A49B9AF4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60648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C15C1-9EE2-3EFD-F100-DF1584ABF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C8960-5553-641A-2A9E-E6C72FDB77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12132E-FF76-D8CA-2BA2-5E9DDC3271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712D27-CD64-B243-143A-2D7228109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934FD-A0FF-157E-D5F6-05BF0FFE5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F350EF-FC79-8060-2617-DB5C57766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2081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EE1DB-2CEA-62B3-C70F-AF9B321BF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E32369-FD0F-99AA-E998-1109746F8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C2C-17A2-65C4-408E-37B5385603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723D94-DBDF-D511-32F6-0F91F175EC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DD3523-FC75-53DD-AAD7-13E04B87D2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EDAF12-AFF8-C857-9816-0F65BD1D6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41F997-84A6-D2AF-9F0E-ABCB13F85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62FA1D-B1AC-F5CD-8408-F71256399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56497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DE0FB-38D4-A6CD-6F40-ECA36B80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4E1575-455A-CE70-E67B-C000AD840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4A5F33-4E1E-FEF7-48EF-64BA53FA2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F996D-D64D-BAF5-4F51-AAE9461B5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90728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E4A0CB-B763-40EA-C749-55A8EE4A1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93FA20-923C-B5A6-C799-52BA06034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FE8B81-0077-1DCB-C5D7-B9A742D8F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29186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20F15-84F5-A83B-364B-1D908A847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05D33-4D0B-5F84-A182-B21ED6750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50E3A-024B-D02C-DE8B-A6F8EEA5FA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886335-BE2C-BC13-70F1-8F7756C5C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C60F4-E053-9741-1B51-8A6263B66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75044-9248-9B88-56CF-8F1759E76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91616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EBCAB-9CBD-D7C4-9240-AA198D8EF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C12237-C4E9-4DED-7EB9-1454238F7F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56B322-F65D-659C-08CA-063C91A4A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50B22D-1216-9EA7-331C-0101A9E46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407E9D-CFFF-F592-500D-73B3707F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D8C9E-4CF3-2834-221D-668DB7629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18535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01DE9C-338C-5075-5744-5E6232904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9D4C9-7B58-CC80-DB38-E363945D3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04A28-43E8-2658-DBCD-30ECD44CEA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696655-1942-9579-87F0-F0F407D2C2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308FA-57F5-611E-F49E-ED1ECB52A7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934513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9950B-BC1A-C7DF-83E3-AA6444A387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4949" y="371788"/>
            <a:ext cx="11611896" cy="2682911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</a:pP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കുരിശില്‍ രുധിരം ചൊരിഞ്ഞു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രക്ഷകന്‍ ജീവന്‍ വെടിഞ്ഞു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എന്‍പാപശാപം എല്ലാം കളഞ്ഞു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എന്നെ രക്ഷിപ്പാന്‍ കനിഞ്ഞു-എന്നെ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B8D97D-D1A7-0911-DDAA-738280CFE474}"/>
              </a:ext>
            </a:extLst>
          </p:cNvPr>
          <p:cNvSpPr txBox="1">
            <a:spLocks/>
          </p:cNvSpPr>
          <p:nvPr/>
        </p:nvSpPr>
        <p:spPr>
          <a:xfrm>
            <a:off x="424949" y="2735663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Kurishil</a:t>
            </a:r>
            <a:r>
              <a:rPr lang="en-US" sz="4000" b="1" dirty="0"/>
              <a:t> </a:t>
            </a:r>
            <a:r>
              <a:rPr lang="en-US" sz="4000" b="1" dirty="0" err="1"/>
              <a:t>rudhiram</a:t>
            </a:r>
            <a:r>
              <a:rPr lang="en-US" sz="4000" b="1" dirty="0"/>
              <a:t> </a:t>
            </a:r>
            <a:r>
              <a:rPr lang="en-US" sz="4000" b="1" dirty="0" err="1"/>
              <a:t>chorinju</a:t>
            </a:r>
            <a:r>
              <a:rPr lang="en-US" sz="4000" b="1" dirty="0"/>
              <a:t> </a:t>
            </a:r>
          </a:p>
          <a:p>
            <a:pPr algn="l"/>
            <a:r>
              <a:rPr lang="en-US" sz="4000" b="1" dirty="0"/>
              <a:t>Rakshakan </a:t>
            </a:r>
            <a:r>
              <a:rPr lang="en-US" sz="4000" b="1" dirty="0" err="1"/>
              <a:t>jeevan</a:t>
            </a:r>
            <a:r>
              <a:rPr lang="en-US" sz="4000" b="1" dirty="0"/>
              <a:t> </a:t>
            </a:r>
            <a:r>
              <a:rPr lang="en-US" sz="4000" b="1" dirty="0" err="1"/>
              <a:t>vedinju</a:t>
            </a:r>
            <a:endParaRPr lang="en-US" sz="4000" b="1" dirty="0"/>
          </a:p>
          <a:p>
            <a:pPr algn="l"/>
            <a:r>
              <a:rPr lang="en-US" sz="4000" b="1" dirty="0"/>
              <a:t>En </a:t>
            </a:r>
            <a:r>
              <a:rPr lang="en-US" sz="4000" b="1" dirty="0" err="1"/>
              <a:t>paapashaapam</a:t>
            </a:r>
            <a:r>
              <a:rPr lang="en-US" sz="4000" b="1" dirty="0"/>
              <a:t> </a:t>
            </a:r>
            <a:r>
              <a:rPr lang="en-US" sz="4000" b="1" dirty="0" err="1"/>
              <a:t>ellam</a:t>
            </a:r>
            <a:r>
              <a:rPr lang="en-US" sz="4000" b="1" dirty="0"/>
              <a:t> </a:t>
            </a:r>
            <a:r>
              <a:rPr lang="en-US" sz="4000" b="1" dirty="0" err="1"/>
              <a:t>kalanju</a:t>
            </a:r>
            <a:endParaRPr lang="en-US" sz="4000" b="1" dirty="0"/>
          </a:p>
          <a:p>
            <a:pPr algn="l"/>
            <a:r>
              <a:rPr lang="en-US" sz="4000" b="1" dirty="0"/>
              <a:t>Enne </a:t>
            </a:r>
            <a:r>
              <a:rPr lang="en-US" sz="4000" b="1" dirty="0" err="1"/>
              <a:t>rakshippaan</a:t>
            </a:r>
            <a:r>
              <a:rPr lang="en-US" sz="4000" b="1" dirty="0"/>
              <a:t> </a:t>
            </a:r>
            <a:r>
              <a:rPr lang="en-US" sz="4000" b="1" dirty="0" err="1"/>
              <a:t>kaninju</a:t>
            </a:r>
            <a:r>
              <a:rPr lang="en-US" sz="4000" b="1" dirty="0"/>
              <a:t>- </a:t>
            </a:r>
            <a:r>
              <a:rPr lang="en-US" sz="4000" b="1" dirty="0" err="1"/>
              <a:t>enne</a:t>
            </a:r>
            <a:endParaRPr lang="en-AE" sz="4000" b="1" dirty="0"/>
          </a:p>
        </p:txBody>
      </p:sp>
    </p:spTree>
    <p:extLst>
      <p:ext uri="{BB962C8B-B14F-4D97-AF65-F5344CB8AC3E}">
        <p14:creationId xmlns:p14="http://schemas.microsoft.com/office/powerpoint/2010/main" val="4174837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51A0F9-958C-58C4-8180-EEBA1A66AB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3C089-C187-06AF-0D34-5B3D7B4950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803" y="351691"/>
            <a:ext cx="11611896" cy="2365095"/>
          </a:xfrm>
        </p:spPr>
        <p:txBody>
          <a:bodyPr anchor="b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ലോകം ഉളവാകും മുന്നേ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താന്‍ കണ്ടു അഗതിയെന്നെ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രക്ഷയൊരുക്കി അന്നേ എനിക്കായ്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എത്ര മഹാത്ഭുത സ്നേഹം</a:t>
            </a:r>
            <a:endParaRPr lang="ml-IN" sz="2400" b="1" dirty="0"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984168F-4083-E1EF-9A63-F89AFB35AD69}"/>
              </a:ext>
            </a:extLst>
          </p:cNvPr>
          <p:cNvSpPr txBox="1">
            <a:spLocks/>
          </p:cNvSpPr>
          <p:nvPr/>
        </p:nvSpPr>
        <p:spPr>
          <a:xfrm>
            <a:off x="394803" y="2905266"/>
            <a:ext cx="10809109" cy="29378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Lokam</a:t>
            </a:r>
            <a:r>
              <a:rPr lang="en-US" sz="4000" b="1" dirty="0"/>
              <a:t> </a:t>
            </a:r>
            <a:r>
              <a:rPr lang="en-US" sz="4000" b="1" dirty="0" err="1"/>
              <a:t>ulavaakum</a:t>
            </a:r>
            <a:r>
              <a:rPr lang="en-US" sz="4000" b="1" dirty="0"/>
              <a:t> </a:t>
            </a:r>
            <a:r>
              <a:rPr lang="en-US" sz="4000" b="1" dirty="0" err="1"/>
              <a:t>munname</a:t>
            </a:r>
            <a:r>
              <a:rPr lang="en-US" sz="4000" b="1" dirty="0"/>
              <a:t> </a:t>
            </a:r>
            <a:r>
              <a:rPr lang="en-US" sz="4000" b="1" dirty="0" err="1"/>
              <a:t>thaan</a:t>
            </a:r>
            <a:r>
              <a:rPr lang="en-US" sz="4000" b="1" dirty="0"/>
              <a:t> </a:t>
            </a:r>
          </a:p>
          <a:p>
            <a:pPr algn="l"/>
            <a:r>
              <a:rPr lang="en-US" sz="4000" b="1" dirty="0"/>
              <a:t>Kandu </a:t>
            </a:r>
            <a:r>
              <a:rPr lang="en-US" sz="4000" b="1" dirty="0" err="1"/>
              <a:t>agathi-yenne</a:t>
            </a:r>
            <a:br>
              <a:rPr lang="en-US" sz="4000" b="1" dirty="0"/>
            </a:br>
            <a:r>
              <a:rPr lang="en-US" sz="4000" b="1" dirty="0" err="1"/>
              <a:t>Rakshayorukki</a:t>
            </a:r>
            <a:r>
              <a:rPr lang="en-US" sz="4000" b="1" dirty="0"/>
              <a:t> </a:t>
            </a:r>
            <a:r>
              <a:rPr lang="en-US" sz="4000" b="1" dirty="0" err="1"/>
              <a:t>anne</a:t>
            </a:r>
            <a:r>
              <a:rPr lang="en-US" sz="4000" b="1" dirty="0"/>
              <a:t> </a:t>
            </a:r>
            <a:r>
              <a:rPr lang="en-US" sz="4000" b="1" dirty="0" err="1"/>
              <a:t>enikkaay</a:t>
            </a:r>
            <a:r>
              <a:rPr lang="en-US" sz="4000" b="1" dirty="0"/>
              <a:t> </a:t>
            </a:r>
          </a:p>
          <a:p>
            <a:pPr algn="l"/>
            <a:r>
              <a:rPr lang="en-US" sz="4000" b="1" dirty="0" err="1"/>
              <a:t>Ethra</a:t>
            </a:r>
            <a:r>
              <a:rPr lang="en-US" sz="4000" b="1" dirty="0"/>
              <a:t> </a:t>
            </a:r>
            <a:r>
              <a:rPr lang="en-US" sz="4000" b="1" dirty="0" err="1"/>
              <a:t>mahaa-tbhutha</a:t>
            </a:r>
            <a:r>
              <a:rPr lang="en-US" sz="4000" b="1" dirty="0"/>
              <a:t> </a:t>
            </a:r>
            <a:r>
              <a:rPr lang="en-US" sz="4000" b="1" dirty="0" err="1"/>
              <a:t>sneham</a:t>
            </a:r>
            <a:endParaRPr lang="en-AE" sz="4000" b="1" i="1" dirty="0"/>
          </a:p>
        </p:txBody>
      </p:sp>
    </p:spTree>
    <p:extLst>
      <p:ext uri="{BB962C8B-B14F-4D97-AF65-F5344CB8AC3E}">
        <p14:creationId xmlns:p14="http://schemas.microsoft.com/office/powerpoint/2010/main" val="2453868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89602E-F070-9C4E-F87A-58E7FA1CC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0E3D0-5B70-CB9F-031E-1322B2B023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5045" y="371789"/>
            <a:ext cx="11611896" cy="2835724"/>
          </a:xfrm>
        </p:spPr>
        <p:txBody>
          <a:bodyPr anchor="b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വിണ്ണില്‍ ജനകന്‍ തന്‍മടിയില്‍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തങ്ങിയിരുന്ന സുതന്‍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എന്നെ തിരഞ്ഞു വന്നു ജഗതിയില്‍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തന്നു തന്‍ ജീവന്‍ എനിക്കായ്-</a:t>
            </a:r>
            <a:br>
              <a:rPr lang="en-US" sz="1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en-US" sz="1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	</a:t>
            </a:r>
            <a:endParaRPr lang="ml-IN" sz="2600" b="1" dirty="0"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3CC05DF-5E38-9814-64CF-4CAE8B951266}"/>
              </a:ext>
            </a:extLst>
          </p:cNvPr>
          <p:cNvSpPr txBox="1">
            <a:spLocks/>
          </p:cNvSpPr>
          <p:nvPr/>
        </p:nvSpPr>
        <p:spPr>
          <a:xfrm>
            <a:off x="445045" y="3207513"/>
            <a:ext cx="11611896" cy="27256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Vinnil</a:t>
            </a:r>
            <a:r>
              <a:rPr lang="en-US" sz="4000" b="1" dirty="0"/>
              <a:t> </a:t>
            </a:r>
            <a:r>
              <a:rPr lang="en-US" sz="4000" b="1" dirty="0" err="1"/>
              <a:t>janakan</a:t>
            </a:r>
            <a:r>
              <a:rPr lang="en-US" sz="4000" b="1" dirty="0"/>
              <a:t> </a:t>
            </a:r>
            <a:r>
              <a:rPr lang="en-US" sz="4000" b="1" dirty="0" err="1"/>
              <a:t>thanmadiyil</a:t>
            </a:r>
            <a:r>
              <a:rPr lang="en-US" sz="4000" b="1" dirty="0"/>
              <a:t> </a:t>
            </a:r>
          </a:p>
          <a:p>
            <a:pPr algn="l"/>
            <a:r>
              <a:rPr lang="en-US" sz="4000" b="1" dirty="0" err="1"/>
              <a:t>Thangi-yirunna</a:t>
            </a:r>
            <a:r>
              <a:rPr lang="en-US" sz="4000" b="1" dirty="0"/>
              <a:t> </a:t>
            </a:r>
            <a:r>
              <a:rPr lang="en-US" sz="4000" b="1" dirty="0" err="1"/>
              <a:t>suthan</a:t>
            </a:r>
            <a:endParaRPr lang="en-US" sz="4000" b="1" dirty="0"/>
          </a:p>
          <a:p>
            <a:pPr algn="l"/>
            <a:r>
              <a:rPr lang="en-US" sz="4000" b="1" dirty="0"/>
              <a:t>Enne </a:t>
            </a:r>
            <a:r>
              <a:rPr lang="en-US" sz="4000" b="1" dirty="0" err="1"/>
              <a:t>thiranju</a:t>
            </a:r>
            <a:r>
              <a:rPr lang="en-US" sz="4000" b="1" dirty="0"/>
              <a:t> </a:t>
            </a:r>
            <a:r>
              <a:rPr lang="en-US" sz="4000" b="1" dirty="0" err="1"/>
              <a:t>vannu</a:t>
            </a:r>
            <a:r>
              <a:rPr lang="en-US" sz="4000" b="1" dirty="0"/>
              <a:t> </a:t>
            </a:r>
            <a:r>
              <a:rPr lang="en-US" sz="4000" b="1" dirty="0" err="1"/>
              <a:t>jagathiyil</a:t>
            </a:r>
            <a:r>
              <a:rPr lang="en-US" sz="4000" b="1" dirty="0"/>
              <a:t> </a:t>
            </a:r>
          </a:p>
          <a:p>
            <a:pPr algn="l"/>
            <a:r>
              <a:rPr lang="en-US" sz="4000" b="1" dirty="0"/>
              <a:t>Thannu than </a:t>
            </a:r>
            <a:r>
              <a:rPr lang="en-US" sz="4000" b="1" dirty="0" err="1"/>
              <a:t>jeevan</a:t>
            </a:r>
            <a:r>
              <a:rPr lang="en-US" sz="4000" b="1" dirty="0"/>
              <a:t> </a:t>
            </a:r>
            <a:r>
              <a:rPr lang="en-US" sz="4000" b="1" dirty="0" err="1"/>
              <a:t>enikkaay</a:t>
            </a:r>
            <a:endParaRPr lang="en-AE" sz="3600" b="1" i="1" dirty="0"/>
          </a:p>
        </p:txBody>
      </p:sp>
    </p:spTree>
    <p:extLst>
      <p:ext uri="{BB962C8B-B14F-4D97-AF65-F5344CB8AC3E}">
        <p14:creationId xmlns:p14="http://schemas.microsoft.com/office/powerpoint/2010/main" val="2595580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4DF5A6-8124-6B04-B37F-372C2CDABE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A5911-9754-77EA-4705-8DF59091FB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287" y="110113"/>
            <a:ext cx="11611896" cy="2736084"/>
          </a:xfrm>
        </p:spPr>
        <p:txBody>
          <a:bodyPr anchor="b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ക്രൂശില്‍ ചൊരിഞ്ഞ രക്തത്താലെന്‍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കുറ്റം ക്ഷമിച്ചു തന്നു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സന്താപം പോക്കി ശത്രുത നീക്കി താന്‍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സന്തോഷം എന്നില്‍ പകര്‍ന്നു-</a:t>
            </a:r>
            <a:endParaRPr lang="ml-IN" sz="2400" b="1" dirty="0"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C853A36-D728-BF59-D1CA-DDCBFBBC240E}"/>
              </a:ext>
            </a:extLst>
          </p:cNvPr>
          <p:cNvSpPr txBox="1">
            <a:spLocks/>
          </p:cNvSpPr>
          <p:nvPr/>
        </p:nvSpPr>
        <p:spPr>
          <a:xfrm>
            <a:off x="495287" y="3086933"/>
            <a:ext cx="11611896" cy="27360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Krooshil</a:t>
            </a:r>
            <a:r>
              <a:rPr lang="en-US" sz="4000" b="1" dirty="0"/>
              <a:t> </a:t>
            </a:r>
            <a:r>
              <a:rPr lang="en-US" sz="4000" b="1" dirty="0" err="1"/>
              <a:t>chorinja</a:t>
            </a:r>
            <a:r>
              <a:rPr lang="en-US" sz="4000" b="1" dirty="0"/>
              <a:t> </a:t>
            </a:r>
            <a:r>
              <a:rPr lang="en-US" sz="4000" b="1" dirty="0" err="1"/>
              <a:t>rakthathaalen</a:t>
            </a:r>
            <a:r>
              <a:rPr lang="en-US" sz="4000" b="1" dirty="0"/>
              <a:t> </a:t>
            </a:r>
          </a:p>
          <a:p>
            <a:pPr algn="l"/>
            <a:r>
              <a:rPr lang="en-US" sz="4000" b="1" dirty="0" err="1"/>
              <a:t>Kuttam</a:t>
            </a:r>
            <a:r>
              <a:rPr lang="en-US" sz="4000" b="1" dirty="0"/>
              <a:t> </a:t>
            </a:r>
            <a:r>
              <a:rPr lang="en-US" sz="4000" b="1" dirty="0" err="1"/>
              <a:t>kshamichu</a:t>
            </a:r>
            <a:r>
              <a:rPr lang="en-US" sz="4000" b="1" dirty="0"/>
              <a:t> </a:t>
            </a:r>
            <a:r>
              <a:rPr lang="en-US" sz="4000" b="1" dirty="0" err="1"/>
              <a:t>thannu</a:t>
            </a:r>
            <a:endParaRPr lang="en-US" sz="4000" b="1" dirty="0"/>
          </a:p>
          <a:p>
            <a:pPr algn="l"/>
            <a:r>
              <a:rPr lang="en-US" sz="4000" b="1" dirty="0" err="1"/>
              <a:t>Santhaapam</a:t>
            </a:r>
            <a:r>
              <a:rPr lang="en-US" sz="4000" b="1" dirty="0"/>
              <a:t> </a:t>
            </a:r>
            <a:r>
              <a:rPr lang="en-US" sz="4000" b="1" dirty="0" err="1"/>
              <a:t>pokki</a:t>
            </a:r>
            <a:r>
              <a:rPr lang="en-US" sz="4000" b="1" dirty="0"/>
              <a:t> </a:t>
            </a:r>
            <a:r>
              <a:rPr lang="en-US" sz="4000" b="1" dirty="0" err="1"/>
              <a:t>shathrutha</a:t>
            </a:r>
            <a:r>
              <a:rPr lang="en-US" sz="4000" b="1" dirty="0"/>
              <a:t> </a:t>
            </a:r>
            <a:r>
              <a:rPr lang="en-US" sz="4000" b="1" dirty="0" err="1"/>
              <a:t>neekki</a:t>
            </a:r>
            <a:r>
              <a:rPr lang="en-US" sz="4000" b="1" dirty="0"/>
              <a:t> </a:t>
            </a:r>
            <a:r>
              <a:rPr lang="en-US" sz="4000" b="1" dirty="0" err="1"/>
              <a:t>thaan</a:t>
            </a:r>
            <a:r>
              <a:rPr lang="en-US" sz="4000" b="1" dirty="0"/>
              <a:t> </a:t>
            </a:r>
            <a:r>
              <a:rPr lang="en-US" sz="4000" b="1" dirty="0" err="1"/>
              <a:t>Santhosham</a:t>
            </a:r>
            <a:r>
              <a:rPr lang="en-US" sz="4000" b="1" dirty="0"/>
              <a:t> </a:t>
            </a:r>
            <a:r>
              <a:rPr lang="en-US" sz="4000" b="1" dirty="0" err="1"/>
              <a:t>ennil</a:t>
            </a:r>
            <a:r>
              <a:rPr lang="en-US" sz="4000" b="1" dirty="0"/>
              <a:t> </a:t>
            </a:r>
            <a:r>
              <a:rPr lang="en-US" sz="4000" b="1" dirty="0" err="1"/>
              <a:t>pakarnnu</a:t>
            </a:r>
            <a:r>
              <a:rPr lang="en-US" sz="4000" b="1" dirty="0"/>
              <a:t>-</a:t>
            </a:r>
            <a:endParaRPr lang="en-AE" sz="3600" b="1" i="1" dirty="0"/>
          </a:p>
        </p:txBody>
      </p:sp>
    </p:spTree>
    <p:extLst>
      <p:ext uri="{BB962C8B-B14F-4D97-AF65-F5344CB8AC3E}">
        <p14:creationId xmlns:p14="http://schemas.microsoft.com/office/powerpoint/2010/main" val="160876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7DDBE7-C83B-D5E0-DB52-EE880E6E19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75663-6D83-8636-9035-BA92A42C9E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729" y="361740"/>
            <a:ext cx="11611896" cy="2534273"/>
          </a:xfrm>
        </p:spPr>
        <p:txBody>
          <a:bodyPr anchor="b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ആണി തുളച്ച തൃപ്പാദത്തില്‍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വീണു വണങ്ങുന്നു ഞാന്‍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സ്തോത്രം സ്തുതികള്‍ക്കിന്നുമെന്നെന്നേക്കും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പാത്രമവനേകന്‍ താന്‍- </a:t>
            </a:r>
            <a:endParaRPr lang="ml-IN" sz="2400" b="1" dirty="0"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C390BFA-7390-8B11-8135-BFA0327BCBA8}"/>
              </a:ext>
            </a:extLst>
          </p:cNvPr>
          <p:cNvSpPr txBox="1">
            <a:spLocks/>
          </p:cNvSpPr>
          <p:nvPr/>
        </p:nvSpPr>
        <p:spPr>
          <a:xfrm>
            <a:off x="430729" y="3107030"/>
            <a:ext cx="11611896" cy="29378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/>
              <a:t>Aani </a:t>
            </a:r>
            <a:r>
              <a:rPr lang="en-US" sz="4000" b="1" dirty="0" err="1"/>
              <a:t>thulacha</a:t>
            </a:r>
            <a:r>
              <a:rPr lang="en-US" sz="4000" b="1" dirty="0"/>
              <a:t> </a:t>
            </a:r>
            <a:r>
              <a:rPr lang="en-US" sz="4000" b="1" dirty="0" err="1"/>
              <a:t>thruppaadathil</a:t>
            </a:r>
            <a:r>
              <a:rPr lang="en-US" sz="4000" b="1" dirty="0"/>
              <a:t> </a:t>
            </a:r>
          </a:p>
          <a:p>
            <a:pPr algn="l"/>
            <a:r>
              <a:rPr lang="en-US" sz="4000" b="1" dirty="0"/>
              <a:t>Veenu </a:t>
            </a:r>
            <a:r>
              <a:rPr lang="en-US" sz="4000" b="1" dirty="0" err="1"/>
              <a:t>vanangunnu</a:t>
            </a:r>
            <a:r>
              <a:rPr lang="en-US" sz="4000" b="1" dirty="0"/>
              <a:t> </a:t>
            </a:r>
            <a:r>
              <a:rPr lang="en-US" sz="4000" b="1" dirty="0" err="1"/>
              <a:t>njaan</a:t>
            </a:r>
            <a:endParaRPr lang="en-US" sz="4000" b="1" dirty="0"/>
          </a:p>
          <a:p>
            <a:pPr algn="l"/>
            <a:r>
              <a:rPr lang="en-US" sz="4000" b="1" dirty="0" err="1"/>
              <a:t>Sthothram</a:t>
            </a:r>
            <a:r>
              <a:rPr lang="en-US" sz="4000" b="1" dirty="0"/>
              <a:t> </a:t>
            </a:r>
            <a:r>
              <a:rPr lang="en-US" sz="4000" b="1" dirty="0" err="1"/>
              <a:t>sthuthikalkkinnum</a:t>
            </a:r>
            <a:r>
              <a:rPr lang="en-US" sz="4000" b="1" dirty="0"/>
              <a:t> </a:t>
            </a:r>
            <a:r>
              <a:rPr lang="en-US" sz="4000" b="1" dirty="0" err="1"/>
              <a:t>ennennekkum</a:t>
            </a:r>
            <a:r>
              <a:rPr lang="en-US" sz="4000" b="1" dirty="0"/>
              <a:t> </a:t>
            </a:r>
            <a:r>
              <a:rPr lang="en-US" sz="4000" b="1" dirty="0" err="1"/>
              <a:t>Paathramavanekan</a:t>
            </a:r>
            <a:r>
              <a:rPr lang="en-US" sz="4000" b="1" dirty="0"/>
              <a:t> </a:t>
            </a:r>
            <a:r>
              <a:rPr lang="en-US" sz="4000" b="1" dirty="0" err="1"/>
              <a:t>thaan</a:t>
            </a:r>
            <a:r>
              <a:rPr lang="en-US" sz="4000" b="1" dirty="0"/>
              <a:t>-</a:t>
            </a:r>
            <a:endParaRPr lang="en-AE" sz="3600" b="1" i="1" dirty="0"/>
          </a:p>
        </p:txBody>
      </p:sp>
    </p:spTree>
    <p:extLst>
      <p:ext uri="{BB962C8B-B14F-4D97-AF65-F5344CB8AC3E}">
        <p14:creationId xmlns:p14="http://schemas.microsoft.com/office/powerpoint/2010/main" val="868593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B6BAF898-CE0A-4E05-9D79-893BE1DCD175}" vid="{AF8DE5EB-4540-4D96-8EB4-CAAEA10942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Malayalam Songs Template</Template>
  <TotalTime>512</TotalTime>
  <Words>143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Nirmala Text</vt:lpstr>
      <vt:lpstr>Office Theme</vt:lpstr>
      <vt:lpstr>കുരിശില്‍ രുധിരം ചൊരിഞ്ഞു രക്ഷകന്‍ ജീവന്‍ വെടിഞ്ഞു എന്‍പാപശാപം എല്ലാം കളഞ്ഞു എന്നെ രക്ഷിപ്പാന്‍ കനിഞ്ഞു-എന്നെ</vt:lpstr>
      <vt:lpstr>ലോകം ഉളവാകും മുന്നേ താന്‍ കണ്ടു അഗതിയെന്നെ രക്ഷയൊരുക്കി അന്നേ എനിക്കായ് എത്ര മഹാത്ഭുത സ്നേഹം</vt:lpstr>
      <vt:lpstr>വിണ്ണില്‍ ജനകന്‍ തന്‍മടിയില്‍ തങ്ങിയിരുന്ന സുതന്‍ എന്നെ തിരഞ്ഞു വന്നു ജഗതിയില്‍ തന്നു തന്‍ ജീവന്‍ എനിക്കായ്-  </vt:lpstr>
      <vt:lpstr>ക്രൂശില്‍ ചൊരിഞ്ഞ രക്തത്താലെന്‍ കുറ്റം ക്ഷമിച്ചു തന്നു സന്താപം പോക്കി ശത്രുത നീക്കി താന്‍ സന്തോഷം എന്നില്‍ പകര്‍ന്നു-</vt:lpstr>
      <vt:lpstr>ആണി തുളച്ച തൃപ്പാദത്തില്‍ വീണു വണങ്ങുന്നു ഞാന്‍ സ്തോത്രം സ്തുതികള്‍ക്കിന്നുമെന്നെന്നേക്കും പാത്രമവനേകന്‍ താന്‍-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കുരിശില്‍ രുധിരം ചൊരിഞ്ഞു</dc:title>
  <dc:subject>265</dc:subject>
  <dc:creator>Christie Varghese</dc:creator>
  <cp:keywords>Translation Pending</cp:keywords>
  <cp:lastModifiedBy>Shaji Varghese</cp:lastModifiedBy>
  <cp:revision>5</cp:revision>
  <dcterms:created xsi:type="dcterms:W3CDTF">2025-06-11T14:35:10Z</dcterms:created>
  <dcterms:modified xsi:type="dcterms:W3CDTF">2025-09-29T04:20:07Z</dcterms:modified>
</cp:coreProperties>
</file>